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12192000"/>
  <p:notesSz cx="6858000" cy="9144000"/>
  <p:embeddedFontLst>
    <p:embeddedFont>
      <p:font typeface="Gill Sans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gXcI2P2WSnUGM2Mbwg+rrYdrro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GillSans-bold.fntdata"/><Relationship Id="rId12" Type="http://schemas.openxmlformats.org/officeDocument/2006/relationships/font" Target="fonts/GillSans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aa46958a59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2aa46958a59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abcb8848d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g2abcb8848d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aa46958a5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" name="Google Shape;50;g2aa46958a5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838200" y="970156"/>
            <a:ext cx="10515600" cy="720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" type="body"/>
          </p:nvPr>
        </p:nvSpPr>
        <p:spPr>
          <a:xfrm>
            <a:off x="838200" y="1825625"/>
            <a:ext cx="413524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1" name="Google Shape;21;p9"/>
          <p:cNvSpPr txBox="1"/>
          <p:nvPr>
            <p:ph idx="2" type="body"/>
          </p:nvPr>
        </p:nvSpPr>
        <p:spPr>
          <a:xfrm>
            <a:off x="5202044" y="1825625"/>
            <a:ext cx="40088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2" name="Google Shape;22;p9"/>
          <p:cNvSpPr txBox="1"/>
          <p:nvPr>
            <p:ph idx="10" type="dt"/>
          </p:nvPr>
        </p:nvSpPr>
        <p:spPr>
          <a:xfrm>
            <a:off x="838200" y="31320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drawing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844800" y="177800"/>
            <a:ext cx="6502400" cy="6502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7"/>
          <p:cNvPicPr preferRelativeResize="0"/>
          <p:nvPr/>
        </p:nvPicPr>
        <p:blipFill rotWithShape="1">
          <a:blip r:embed="rId1">
            <a:alphaModFix amt="40000"/>
          </a:blip>
          <a:srcRect b="0" l="29647" r="34000" t="0"/>
          <a:stretch/>
        </p:blipFill>
        <p:spPr>
          <a:xfrm>
            <a:off x="9211235" y="695828"/>
            <a:ext cx="2980765" cy="546634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7"/>
          <p:cNvSpPr/>
          <p:nvPr/>
        </p:nvSpPr>
        <p:spPr>
          <a:xfrm>
            <a:off x="295835" y="0"/>
            <a:ext cx="416859" cy="6858000"/>
          </a:xfrm>
          <a:prstGeom prst="rect">
            <a:avLst/>
          </a:prstGeom>
          <a:solidFill>
            <a:srgbClr val="163A5A">
              <a:alpha val="80000"/>
            </a:srgbClr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" name="Google Shape;15;p7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163A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drive.google.com/file/d/1m618PlR9__C1zulPhcs2miUiWTNJpOcw/view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March 28th</a:t>
            </a:r>
            <a:endParaRPr/>
          </a:p>
        </p:txBody>
      </p:sp>
      <p:sp>
        <p:nvSpPr>
          <p:cNvPr id="32" name="Google Shape;32;p2"/>
          <p:cNvSpPr txBox="1"/>
          <p:nvPr/>
        </p:nvSpPr>
        <p:spPr>
          <a:xfrm>
            <a:off x="11323500" y="-17550"/>
            <a:ext cx="868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 txBox="1"/>
          <p:nvPr/>
        </p:nvSpPr>
        <p:spPr>
          <a:xfrm>
            <a:off x="3316650" y="810600"/>
            <a:ext cx="5558700" cy="52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200" u="sng">
                <a:solidFill>
                  <a:schemeClr val="dk1"/>
                </a:solidFill>
              </a:rPr>
              <a:t>Warm Up:</a:t>
            </a:r>
            <a:r>
              <a:rPr lang="en-US" sz="4200">
                <a:solidFill>
                  <a:schemeClr val="dk1"/>
                </a:solidFill>
              </a:rPr>
              <a:t> </a:t>
            </a:r>
            <a:r>
              <a:rPr lang="en-US" sz="4200">
                <a:solidFill>
                  <a:srgbClr val="0000FF"/>
                </a:solidFill>
              </a:rPr>
              <a:t>Arm Day!</a:t>
            </a:r>
            <a:endParaRPr sz="4200">
              <a:solidFill>
                <a:srgbClr val="FF0000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●"/>
            </a:pPr>
            <a:r>
              <a:rPr lang="en-US" sz="4200">
                <a:solidFill>
                  <a:schemeClr val="dk1"/>
                </a:solidFill>
              </a:rPr>
              <a:t>Band Rotator Cuff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●"/>
            </a:pPr>
            <a:r>
              <a:rPr lang="en-US" sz="4200">
                <a:solidFill>
                  <a:schemeClr val="dk1"/>
                </a:solidFill>
              </a:rPr>
              <a:t>Wrist Curls(3x10;ea) 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●"/>
            </a:pPr>
            <a:r>
              <a:rPr lang="en-US" sz="4200">
                <a:solidFill>
                  <a:schemeClr val="dk1"/>
                </a:solidFill>
              </a:rPr>
              <a:t>Roll Anterior Delt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●"/>
            </a:pPr>
            <a:r>
              <a:rPr lang="en-US" sz="4200">
                <a:solidFill>
                  <a:schemeClr val="dk1"/>
                </a:solidFill>
              </a:rPr>
              <a:t>Roll Lats/Chest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●"/>
            </a:pPr>
            <a:r>
              <a:rPr lang="en-US" sz="4200">
                <a:solidFill>
                  <a:schemeClr val="dk1"/>
                </a:solidFill>
              </a:rPr>
              <a:t>PVC OH Mobility 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●"/>
            </a:pPr>
            <a:r>
              <a:rPr lang="en-US" sz="4200">
                <a:solidFill>
                  <a:schemeClr val="dk1"/>
                </a:solidFill>
              </a:rPr>
              <a:t>PVC Lat Stretch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●"/>
            </a:pPr>
            <a:r>
              <a:rPr lang="en-US" sz="4200">
                <a:solidFill>
                  <a:schemeClr val="dk1"/>
                </a:solidFill>
              </a:rPr>
              <a:t>TRX Bicep Stretch</a:t>
            </a:r>
            <a:endParaRPr sz="2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aa46958a59_0_6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March</a:t>
            </a:r>
            <a:r>
              <a:rPr lang="en-US"/>
              <a:t> 28th</a:t>
            </a:r>
            <a:endParaRPr/>
          </a:p>
        </p:txBody>
      </p:sp>
      <p:sp>
        <p:nvSpPr>
          <p:cNvPr id="39" name="Google Shape;39;g2aa46958a59_0_6"/>
          <p:cNvSpPr txBox="1"/>
          <p:nvPr/>
        </p:nvSpPr>
        <p:spPr>
          <a:xfrm>
            <a:off x="10663500" y="-17550"/>
            <a:ext cx="1528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 1: 28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g2aa46958a59_0_6"/>
          <p:cNvSpPr txBox="1"/>
          <p:nvPr/>
        </p:nvSpPr>
        <p:spPr>
          <a:xfrm>
            <a:off x="3774150" y="77250"/>
            <a:ext cx="4643700" cy="6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 u="sng">
                <a:solidFill>
                  <a:schemeClr val="dk1"/>
                </a:solidFill>
              </a:rPr>
              <a:t>Pull Up Month:</a:t>
            </a:r>
            <a:endParaRPr sz="2900" u="sng">
              <a:solidFill>
                <a:schemeClr val="dk1"/>
              </a:solidFill>
            </a:endParaRPr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Char char="●"/>
            </a:pPr>
            <a:r>
              <a:rPr lang="en-US" sz="2900">
                <a:solidFill>
                  <a:schemeClr val="dk1"/>
                </a:solidFill>
              </a:rPr>
              <a:t>20-30 Strict Pull Ups</a:t>
            </a:r>
            <a:endParaRPr sz="29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sz="29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>
                <a:solidFill>
                  <a:srgbClr val="FF0000"/>
                </a:solidFill>
              </a:rPr>
              <a:t>𝚃</a:t>
            </a:r>
            <a:r>
              <a:rPr lang="en-US" sz="2900" u="sng"/>
              <a:t>Db Tricep Ext:</a:t>
            </a:r>
            <a:endParaRPr sz="2900" u="sng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2900">
                <a:solidFill>
                  <a:srgbClr val="FF0000"/>
                </a:solidFill>
              </a:rPr>
              <a:t>4-5 Sets w/ 1:00 TOR</a:t>
            </a:r>
            <a:endParaRPr sz="2900">
              <a:solidFill>
                <a:srgbClr val="FF0000"/>
              </a:solidFill>
            </a:endParaRPr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sz="2900"/>
              <a:t>8-12 Reps @ Max</a:t>
            </a:r>
            <a:endParaRPr sz="29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n-US" sz="2900">
                <a:solidFill>
                  <a:srgbClr val="FF0000"/>
                </a:solidFill>
              </a:rPr>
              <a:t>𝚃</a:t>
            </a:r>
            <a:r>
              <a:rPr lang="en-US" sz="2900" u="sng">
                <a:solidFill>
                  <a:schemeClr val="dk1"/>
                </a:solidFill>
              </a:rPr>
              <a:t>Db Conc Curl:</a:t>
            </a:r>
            <a:endParaRPr sz="29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n-US" sz="2900">
                <a:solidFill>
                  <a:srgbClr val="FF0000"/>
                </a:solidFill>
              </a:rPr>
              <a:t>4 Sets w/ 1:00 TOR</a:t>
            </a:r>
            <a:endParaRPr sz="2900">
              <a:solidFill>
                <a:srgbClr val="FF0000"/>
              </a:solidFill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Char char="●"/>
            </a:pPr>
            <a:r>
              <a:rPr lang="en-US" sz="2900">
                <a:solidFill>
                  <a:schemeClr val="dk1"/>
                </a:solidFill>
              </a:rPr>
              <a:t>8-10 Reps(ea) @ Max</a:t>
            </a:r>
            <a:endParaRPr sz="2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n-US" sz="2900">
                <a:solidFill>
                  <a:srgbClr val="FF0000"/>
                </a:solidFill>
              </a:rPr>
              <a:t>𝚃</a:t>
            </a:r>
            <a:r>
              <a:rPr lang="en-US" sz="2900" u="sng">
                <a:solidFill>
                  <a:schemeClr val="dk1"/>
                </a:solidFill>
              </a:rPr>
              <a:t>Tricep Superset:</a:t>
            </a:r>
            <a:endParaRPr sz="29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n-US" sz="2900">
                <a:solidFill>
                  <a:srgbClr val="FF0000"/>
                </a:solidFill>
              </a:rPr>
              <a:t>3-4 Sets w/ 1:30 TOR</a:t>
            </a:r>
            <a:endParaRPr sz="2900">
              <a:solidFill>
                <a:srgbClr val="FF0000"/>
              </a:solidFill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Char char="●"/>
            </a:pPr>
            <a:r>
              <a:rPr lang="en-US" sz="2900">
                <a:solidFill>
                  <a:schemeClr val="dk1"/>
                </a:solidFill>
              </a:rPr>
              <a:t>8 Db OH Ext @ Max</a:t>
            </a:r>
            <a:endParaRPr sz="2900">
              <a:solidFill>
                <a:schemeClr val="dk1"/>
              </a:solidFill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Char char="●"/>
            </a:pPr>
            <a:r>
              <a:rPr lang="en-US" sz="2900">
                <a:solidFill>
                  <a:schemeClr val="dk1"/>
                </a:solidFill>
              </a:rPr>
              <a:t>12-15 Band Pushdowns</a:t>
            </a:r>
            <a:endParaRPr sz="2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abcb8848da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March</a:t>
            </a:r>
            <a:r>
              <a:rPr lang="en-US"/>
              <a:t> 28th</a:t>
            </a:r>
            <a:endParaRPr/>
          </a:p>
        </p:txBody>
      </p:sp>
      <p:sp>
        <p:nvSpPr>
          <p:cNvPr id="46" name="Google Shape;46;g2abcb8848da_0_0"/>
          <p:cNvSpPr txBox="1"/>
          <p:nvPr/>
        </p:nvSpPr>
        <p:spPr>
          <a:xfrm>
            <a:off x="10089000" y="-17550"/>
            <a:ext cx="210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 </a:t>
            </a:r>
            <a:r>
              <a:rPr lang="en-US"/>
              <a:t>2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/>
              <a:t>16 mins/2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2abcb8848da_0_0"/>
          <p:cNvSpPr txBox="1"/>
          <p:nvPr/>
        </p:nvSpPr>
        <p:spPr>
          <a:xfrm>
            <a:off x="3586950" y="1156650"/>
            <a:ext cx="5018100" cy="45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3600" u="sng"/>
              <a:t>Alt E</a:t>
            </a:r>
            <a:r>
              <a:rPr lang="en-US" sz="3600" u="sng">
                <a:solidFill>
                  <a:srgbClr val="FF0000"/>
                </a:solidFill>
              </a:rPr>
              <a:t>2</a:t>
            </a:r>
            <a:r>
              <a:rPr lang="en-US" sz="3600" u="sng"/>
              <a:t>MOM:</a:t>
            </a:r>
            <a:r>
              <a:rPr lang="en-US" sz="3600"/>
              <a:t> 8 Rounds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3600"/>
              <a:t>Let Meters Accumulate!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-US" sz="3600">
                <a:solidFill>
                  <a:srgbClr val="FF00FF"/>
                </a:solidFill>
              </a:rPr>
              <a:t>Even </a:t>
            </a:r>
            <a:endParaRPr sz="3600">
              <a:solidFill>
                <a:srgbClr val="FF00FF"/>
              </a:solidFill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6-8 Ball Clean to OH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AMRAP Ski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00FF"/>
                </a:solidFill>
              </a:rPr>
              <a:t>Odd</a:t>
            </a:r>
            <a:endParaRPr sz="3600">
              <a:solidFill>
                <a:srgbClr val="FF00FF"/>
              </a:solidFill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10-20 Core Choice</a:t>
            </a:r>
            <a:endParaRPr sz="36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-US" sz="3600"/>
              <a:t>AMRAP Ski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aa46958a59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March</a:t>
            </a:r>
            <a:r>
              <a:rPr lang="en-US"/>
              <a:t> 28th</a:t>
            </a:r>
            <a:endParaRPr/>
          </a:p>
        </p:txBody>
      </p:sp>
      <p:sp>
        <p:nvSpPr>
          <p:cNvPr id="53" name="Google Shape;53;g2aa46958a59_0_0"/>
          <p:cNvSpPr txBox="1"/>
          <p:nvPr/>
        </p:nvSpPr>
        <p:spPr>
          <a:xfrm>
            <a:off x="11499600" y="-17550"/>
            <a:ext cx="69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g2aa46958a59_0_0" title="3-28-25.mp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52600" y="1785600"/>
            <a:ext cx="3286800" cy="328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r4 Master Templat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2020-01-17T00:08:36Z</dcterms:created>
  <dc:creator>Jill Ginsberg</dc:creator>
</cp:coreProperties>
</file>