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6858000" cx="12192000"/>
  <p:notesSz cx="6858000" cy="9144000"/>
  <p:embeddedFontLst>
    <p:embeddedFont>
      <p:font typeface="Gill Sans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15" roundtripDataSignature="AMtx7mj+HIzGwMfUojNJh027MWbaA230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GillSans-regular.fntdata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customschemas.google.com/relationships/presentationmetadata" Target="metadata"/><Relationship Id="rId14" Type="http://schemas.openxmlformats.org/officeDocument/2006/relationships/font" Target="fonts/GillSans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2aa46958a59_0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g2aa46958a59_0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abcb8848da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g2abcb8848da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07ff0fbc30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0" name="Google Shape;50;g307ff0fbc30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aa46958a59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7" name="Google Shape;57;g2aa46958a59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8"/>
          <p:cNvSpPr txBox="1"/>
          <p:nvPr>
            <p:ph idx="10" type="dt"/>
          </p:nvPr>
        </p:nvSpPr>
        <p:spPr>
          <a:xfrm>
            <a:off x="847164" y="33070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/>
          <p:nvPr>
            <p:ph type="title"/>
          </p:nvPr>
        </p:nvSpPr>
        <p:spPr>
          <a:xfrm>
            <a:off x="838200" y="970156"/>
            <a:ext cx="10515600" cy="7205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9"/>
          <p:cNvSpPr txBox="1"/>
          <p:nvPr>
            <p:ph idx="1" type="body"/>
          </p:nvPr>
        </p:nvSpPr>
        <p:spPr>
          <a:xfrm>
            <a:off x="838200" y="1825625"/>
            <a:ext cx="413524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1" name="Google Shape;21;p9"/>
          <p:cNvSpPr txBox="1"/>
          <p:nvPr>
            <p:ph idx="2" type="body"/>
          </p:nvPr>
        </p:nvSpPr>
        <p:spPr>
          <a:xfrm>
            <a:off x="5202044" y="1825625"/>
            <a:ext cx="40088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2" name="Google Shape;22;p9"/>
          <p:cNvSpPr txBox="1"/>
          <p:nvPr>
            <p:ph idx="10" type="dt"/>
          </p:nvPr>
        </p:nvSpPr>
        <p:spPr>
          <a:xfrm>
            <a:off x="838200" y="31320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drawing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844800" y="177800"/>
            <a:ext cx="6502400" cy="6502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7"/>
          <p:cNvPicPr preferRelativeResize="0"/>
          <p:nvPr/>
        </p:nvPicPr>
        <p:blipFill rotWithShape="1">
          <a:blip r:embed="rId1">
            <a:alphaModFix amt="40000"/>
          </a:blip>
          <a:srcRect b="0" l="29647" r="34000" t="0"/>
          <a:stretch/>
        </p:blipFill>
        <p:spPr>
          <a:xfrm>
            <a:off x="9211235" y="695828"/>
            <a:ext cx="2980765" cy="546634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7"/>
          <p:cNvSpPr/>
          <p:nvPr/>
        </p:nvSpPr>
        <p:spPr>
          <a:xfrm>
            <a:off x="295835" y="0"/>
            <a:ext cx="416859" cy="6858000"/>
          </a:xfrm>
          <a:prstGeom prst="rect">
            <a:avLst/>
          </a:prstGeom>
          <a:solidFill>
            <a:srgbClr val="163A5A">
              <a:alpha val="80000"/>
            </a:srgbClr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" name="Google Shape;15;p7"/>
          <p:cNvSpPr txBox="1"/>
          <p:nvPr>
            <p:ph idx="10" type="dt"/>
          </p:nvPr>
        </p:nvSpPr>
        <p:spPr>
          <a:xfrm>
            <a:off x="847164" y="33070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163A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drive.google.com/file/d/1Idtg8sfg2TkKv3-OPfbMI87I63yqm1lN/view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October 7th</a:t>
            </a:r>
            <a:endParaRPr/>
          </a:p>
        </p:txBody>
      </p:sp>
      <p:sp>
        <p:nvSpPr>
          <p:cNvPr id="32" name="Google Shape;32;p2"/>
          <p:cNvSpPr txBox="1"/>
          <p:nvPr/>
        </p:nvSpPr>
        <p:spPr>
          <a:xfrm>
            <a:off x="11323500" y="-17550"/>
            <a:ext cx="868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 mins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"/>
          <p:cNvSpPr txBox="1"/>
          <p:nvPr/>
        </p:nvSpPr>
        <p:spPr>
          <a:xfrm>
            <a:off x="2026200" y="1101150"/>
            <a:ext cx="8139600" cy="4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 u="sng">
                <a:solidFill>
                  <a:schemeClr val="dk1"/>
                </a:solidFill>
              </a:rPr>
              <a:t>Warm Up:</a:t>
            </a:r>
            <a:r>
              <a:rPr lang="en-US" sz="3600">
                <a:solidFill>
                  <a:srgbClr val="0000FF"/>
                </a:solidFill>
              </a:rPr>
              <a:t> Back Day!</a:t>
            </a:r>
            <a:endParaRPr sz="3600">
              <a:solidFill>
                <a:srgbClr val="FF0000"/>
              </a:solidFill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en-US" sz="3600">
                <a:solidFill>
                  <a:schemeClr val="dk1"/>
                </a:solidFill>
              </a:rPr>
              <a:t>Band/Db Rotator Cuff Activation</a:t>
            </a:r>
            <a:endParaRPr sz="3600">
              <a:solidFill>
                <a:schemeClr val="dk1"/>
              </a:solidFill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en-US" sz="3600">
                <a:solidFill>
                  <a:schemeClr val="dk1"/>
                </a:solidFill>
              </a:rPr>
              <a:t>Lock 3 Movements</a:t>
            </a:r>
            <a:endParaRPr sz="3600">
              <a:solidFill>
                <a:schemeClr val="dk1"/>
              </a:solidFill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en-US" sz="3600">
                <a:solidFill>
                  <a:schemeClr val="dk1"/>
                </a:solidFill>
              </a:rPr>
              <a:t>“The Stretch” </a:t>
            </a:r>
            <a:endParaRPr sz="3600">
              <a:solidFill>
                <a:schemeClr val="dk1"/>
              </a:solidFill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en-US" sz="3600">
                <a:solidFill>
                  <a:schemeClr val="dk1"/>
                </a:solidFill>
              </a:rPr>
              <a:t>PVC Torso Rotation/Lat Stretch</a:t>
            </a:r>
            <a:endParaRPr sz="3600">
              <a:solidFill>
                <a:schemeClr val="dk1"/>
              </a:solidFill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en-US" sz="3600">
                <a:solidFill>
                  <a:schemeClr val="dk1"/>
                </a:solidFill>
              </a:rPr>
              <a:t>Foam Roll Lats, Traps, Rhomboids</a:t>
            </a:r>
            <a:endParaRPr sz="3600">
              <a:solidFill>
                <a:schemeClr val="dk1"/>
              </a:solidFill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en-US" sz="3600">
                <a:solidFill>
                  <a:schemeClr val="dk1"/>
                </a:solidFill>
              </a:rPr>
              <a:t>10 DB S/A OH Mobility(ea) </a:t>
            </a:r>
            <a:endParaRPr sz="3600">
              <a:solidFill>
                <a:schemeClr val="dk1"/>
              </a:solidFill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en-US" sz="3600">
                <a:solidFill>
                  <a:schemeClr val="dk1"/>
                </a:solidFill>
              </a:rPr>
              <a:t>Two :10 Bar Hangs(Decompression)</a:t>
            </a:r>
            <a:endParaRPr sz="2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2aa46958a59_0_6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October</a:t>
            </a:r>
            <a:r>
              <a:rPr lang="en-US"/>
              <a:t> 7th</a:t>
            </a:r>
            <a:endParaRPr/>
          </a:p>
        </p:txBody>
      </p:sp>
      <p:sp>
        <p:nvSpPr>
          <p:cNvPr id="39" name="Google Shape;39;g2aa46958a59_0_6"/>
          <p:cNvSpPr txBox="1"/>
          <p:nvPr/>
        </p:nvSpPr>
        <p:spPr>
          <a:xfrm>
            <a:off x="10619700" y="-17550"/>
            <a:ext cx="1572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Block 1: 20 mins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g2aa46958a59_0_6"/>
          <p:cNvSpPr txBox="1"/>
          <p:nvPr/>
        </p:nvSpPr>
        <p:spPr>
          <a:xfrm>
            <a:off x="3238350" y="1425600"/>
            <a:ext cx="5715300" cy="40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3600" u="sng"/>
              <a:t>Alt E</a:t>
            </a:r>
            <a:r>
              <a:rPr lang="en-US" sz="3600" u="sng">
                <a:solidFill>
                  <a:srgbClr val="FF0000"/>
                </a:solidFill>
              </a:rPr>
              <a:t>2</a:t>
            </a:r>
            <a:r>
              <a:rPr lang="en-US" sz="3600" u="sng"/>
              <a:t>MOM:</a:t>
            </a:r>
            <a:r>
              <a:rPr lang="en-US" sz="3600"/>
              <a:t> 5 Rounds(ea)</a:t>
            </a:r>
            <a:endParaRPr sz="3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3600">
                <a:solidFill>
                  <a:srgbClr val="FF00FF"/>
                </a:solidFill>
              </a:rPr>
              <a:t>Group A</a:t>
            </a:r>
            <a:endParaRPr sz="3600">
              <a:solidFill>
                <a:srgbClr val="FF00FF"/>
              </a:solidFill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-US" sz="3600"/>
              <a:t>10 Strict Pull Ups</a:t>
            </a:r>
            <a:endParaRPr sz="3600"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-US" sz="3600"/>
              <a:t>8 Db Cleans</a:t>
            </a:r>
            <a:r>
              <a:rPr lang="en-US" sz="3600">
                <a:solidFill>
                  <a:srgbClr val="FF00FF"/>
                </a:solidFill>
              </a:rPr>
              <a:t>(35/50#)</a:t>
            </a:r>
            <a:endParaRPr sz="3600">
              <a:solidFill>
                <a:srgbClr val="FF00FF"/>
              </a:solidFill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-US" sz="3600"/>
              <a:t>AMRAP Cals Biked</a:t>
            </a:r>
            <a:endParaRPr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F00FF"/>
                </a:solidFill>
              </a:rPr>
              <a:t>Group B</a:t>
            </a:r>
            <a:endParaRPr sz="3600">
              <a:solidFill>
                <a:srgbClr val="FF00FF"/>
              </a:solidFill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en-US" sz="3600">
                <a:solidFill>
                  <a:schemeClr val="dk1"/>
                </a:solidFill>
              </a:rPr>
              <a:t>Rest</a:t>
            </a:r>
            <a:endParaRPr sz="3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abcb8848da_0_0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October</a:t>
            </a:r>
            <a:r>
              <a:rPr lang="en-US"/>
              <a:t> 7th</a:t>
            </a:r>
            <a:endParaRPr/>
          </a:p>
        </p:txBody>
      </p:sp>
      <p:sp>
        <p:nvSpPr>
          <p:cNvPr id="46" name="Google Shape;46;g2abcb8848da_0_0"/>
          <p:cNvSpPr txBox="1"/>
          <p:nvPr/>
        </p:nvSpPr>
        <p:spPr>
          <a:xfrm>
            <a:off x="10074900" y="-17550"/>
            <a:ext cx="2117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Block </a:t>
            </a:r>
            <a:r>
              <a:rPr lang="en-US"/>
              <a:t>2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10 mins/2 mins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g2abcb8848da_0_0"/>
          <p:cNvSpPr txBox="1"/>
          <p:nvPr/>
        </p:nvSpPr>
        <p:spPr>
          <a:xfrm>
            <a:off x="3275700" y="2513850"/>
            <a:ext cx="5640600" cy="18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3600" u="sng"/>
              <a:t>E</a:t>
            </a:r>
            <a:r>
              <a:rPr lang="en-US" sz="3600" u="sng">
                <a:solidFill>
                  <a:srgbClr val="FF0000"/>
                </a:solidFill>
              </a:rPr>
              <a:t>2</a:t>
            </a:r>
            <a:r>
              <a:rPr lang="en-US" sz="3600" u="sng"/>
              <a:t>MOM:</a:t>
            </a:r>
            <a:r>
              <a:rPr lang="en-US" sz="3600"/>
              <a:t> 5 Rounds</a:t>
            </a:r>
            <a:endParaRPr sz="3600"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AutoNum type="arabicPeriod"/>
            </a:pPr>
            <a:r>
              <a:rPr lang="en-US" sz="3600"/>
              <a:t>Db Hold/Walk</a:t>
            </a:r>
            <a:endParaRPr sz="3600"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AutoNum type="arabicPeriod"/>
            </a:pPr>
            <a:r>
              <a:rPr lang="en-US" sz="3600"/>
              <a:t>10 Db Low Rows w/ ^^^</a:t>
            </a:r>
            <a:endParaRPr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07ff0fbc30_0_0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October 7th</a:t>
            </a:r>
            <a:endParaRPr/>
          </a:p>
        </p:txBody>
      </p:sp>
      <p:sp>
        <p:nvSpPr>
          <p:cNvPr id="53" name="Google Shape;53;g307ff0fbc30_0_0"/>
          <p:cNvSpPr txBox="1"/>
          <p:nvPr/>
        </p:nvSpPr>
        <p:spPr>
          <a:xfrm>
            <a:off x="10083000" y="-17550"/>
            <a:ext cx="2109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Block </a:t>
            </a:r>
            <a:r>
              <a:rPr lang="en-US"/>
              <a:t>3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10 mins/2 mins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g307ff0fbc30_0_0"/>
          <p:cNvSpPr txBox="1"/>
          <p:nvPr/>
        </p:nvSpPr>
        <p:spPr>
          <a:xfrm>
            <a:off x="3305400" y="1693950"/>
            <a:ext cx="5581200" cy="34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3600" u="sng"/>
              <a:t>AMRAP:</a:t>
            </a:r>
            <a:r>
              <a:rPr lang="en-US" sz="3600"/>
              <a:t> 10 Mins</a:t>
            </a:r>
            <a:endParaRPr sz="3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F0000"/>
                </a:solidFill>
              </a:rPr>
              <a:t>Choose One</a:t>
            </a:r>
            <a:endParaRPr sz="3600">
              <a:solidFill>
                <a:srgbClr val="FF0000"/>
              </a:solidFill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-US" sz="3600"/>
              <a:t>200m Run w/ :30 TOR</a:t>
            </a:r>
            <a:endParaRPr sz="3600"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-US" sz="3600"/>
              <a:t>300m Run w/ :45 TOR</a:t>
            </a:r>
            <a:endParaRPr sz="3600"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-US" sz="3600"/>
              <a:t>400m Run w/ 1:00 TOR</a:t>
            </a:r>
            <a:endParaRPr sz="3600"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-US" sz="3600"/>
              <a:t>2x4:00 w/ 2:00 TOR</a:t>
            </a:r>
            <a:endParaRPr sz="3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aa46958a59_0_0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October</a:t>
            </a:r>
            <a:r>
              <a:rPr lang="en-US"/>
              <a:t> 7th</a:t>
            </a:r>
            <a:endParaRPr/>
          </a:p>
        </p:txBody>
      </p:sp>
      <p:sp>
        <p:nvSpPr>
          <p:cNvPr id="60" name="Google Shape;60;g2aa46958a59_0_0"/>
          <p:cNvSpPr txBox="1"/>
          <p:nvPr/>
        </p:nvSpPr>
        <p:spPr>
          <a:xfrm>
            <a:off x="11499600" y="-17550"/>
            <a:ext cx="692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1" name="Google Shape;61;g2aa46958a59_0_0" title="10-7-24.mp3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54750" y="2287750"/>
            <a:ext cx="2282500" cy="228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r4 Master Templat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2020-01-17T00:08:36Z</dcterms:created>
  <dc:creator>Jill Ginsberg</dc:creator>
</cp:coreProperties>
</file>