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12192000"/>
  <p:notesSz cx="6858000" cy="9144000"/>
  <p:embeddedFontLst>
    <p:embeddedFont>
      <p:font typeface="Gill Sans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jCGvVSI34B73JSYWS65kipXoil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GillSans-regular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GillSans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ae81326457_0_4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5" name="Google Shape;85;g2ae81326457_0_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ae81326457_0_4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" name="Google Shape;92;g2ae81326457_0_4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ae81326457_0_5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g2ae81326457_0_5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ae81326457_0_6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g2ae81326457_0_6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ae8132645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2ae8132645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ae81326457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g2ae81326457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ae81326457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" name="Google Shape;50;g2ae81326457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ae81326457_0_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g2ae81326457_0_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ae81326457_0_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" name="Google Shape;64;g2ae81326457_0_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ae81326457_0_3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1" name="Google Shape;71;g2ae81326457_0_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ae81326457_0_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8" name="Google Shape;78;g2ae81326457_0_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838200" y="970156"/>
            <a:ext cx="10515600" cy="720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" type="body"/>
          </p:nvPr>
        </p:nvSpPr>
        <p:spPr>
          <a:xfrm>
            <a:off x="838200" y="1825625"/>
            <a:ext cx="413524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1" name="Google Shape;21;p9"/>
          <p:cNvSpPr txBox="1"/>
          <p:nvPr>
            <p:ph idx="2" type="body"/>
          </p:nvPr>
        </p:nvSpPr>
        <p:spPr>
          <a:xfrm>
            <a:off x="5202044" y="1825625"/>
            <a:ext cx="40088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2" name="Google Shape;22;p9"/>
          <p:cNvSpPr txBox="1"/>
          <p:nvPr>
            <p:ph idx="10" type="dt"/>
          </p:nvPr>
        </p:nvSpPr>
        <p:spPr>
          <a:xfrm>
            <a:off x="838200" y="31320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drawing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844800" y="177800"/>
            <a:ext cx="6502400" cy="6502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7"/>
          <p:cNvPicPr preferRelativeResize="0"/>
          <p:nvPr/>
        </p:nvPicPr>
        <p:blipFill rotWithShape="1">
          <a:blip r:embed="rId1">
            <a:alphaModFix amt="40000"/>
          </a:blip>
          <a:srcRect b="0" l="29647" r="34000" t="0"/>
          <a:stretch/>
        </p:blipFill>
        <p:spPr>
          <a:xfrm>
            <a:off x="9211235" y="695828"/>
            <a:ext cx="2980765" cy="546634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7"/>
          <p:cNvSpPr/>
          <p:nvPr/>
        </p:nvSpPr>
        <p:spPr>
          <a:xfrm>
            <a:off x="295835" y="0"/>
            <a:ext cx="416859" cy="6858000"/>
          </a:xfrm>
          <a:prstGeom prst="rect">
            <a:avLst/>
          </a:prstGeom>
          <a:solidFill>
            <a:srgbClr val="163A5A">
              <a:alpha val="80000"/>
            </a:srgbClr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" name="Google Shape;15;p7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163A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ae81326457_0_42"/>
          <p:cNvSpPr txBox="1"/>
          <p:nvPr>
            <p:ph idx="10" type="dt"/>
          </p:nvPr>
        </p:nvSpPr>
        <p:spPr>
          <a:xfrm>
            <a:off x="734525" y="0"/>
            <a:ext cx="7137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88" name="Google Shape;88;g2ae81326457_0_42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9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g2ae81326457_0_42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#9 - Volume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10x5 @ 60% w/ :30-:45 TOR 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Db Deadlifts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5x6-8 @ 80%+ w/ 2-3:00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Low Bench Split Squats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5x6(ea) Up 1 Weight class w/ 2:00 TOR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ae81326457_0_48"/>
          <p:cNvSpPr txBox="1"/>
          <p:nvPr>
            <p:ph idx="10" type="dt"/>
          </p:nvPr>
        </p:nvSpPr>
        <p:spPr>
          <a:xfrm>
            <a:off x="734525" y="0"/>
            <a:ext cx="678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95" name="Google Shape;95;g2ae81326457_0_48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10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g2ae81326457_0_48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#10 - Heavy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2-3x2-4 @ 95% w/ 4:00 TOR 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2x1-3 @ 100% w/ 4:00 TOR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ae81326457_0_54"/>
          <p:cNvSpPr txBox="1"/>
          <p:nvPr>
            <p:ph idx="10" type="dt"/>
          </p:nvPr>
        </p:nvSpPr>
        <p:spPr>
          <a:xfrm>
            <a:off x="734525" y="0"/>
            <a:ext cx="763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102" name="Google Shape;102;g2ae81326457_0_54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11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g2ae81326457_0_54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#11 - Volume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10x5 @ 65% w/ :45 TOR 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Db Deadlifts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5x8-10 @ 90% w/ 3:00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Front Racked Rev Lunges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5x6-8(ea) @ Max w/ 2:00 TOR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ae81326457_0_60"/>
          <p:cNvSpPr txBox="1"/>
          <p:nvPr>
            <p:ph idx="10" type="dt"/>
          </p:nvPr>
        </p:nvSpPr>
        <p:spPr>
          <a:xfrm>
            <a:off x="734525" y="0"/>
            <a:ext cx="8076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109" name="Google Shape;109;g2ae81326457_0_60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12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2ae81326457_0_60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#12 - Heavy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1RM Re-Test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 txBox="1"/>
          <p:nvPr>
            <p:ph idx="10" type="dt"/>
          </p:nvPr>
        </p:nvSpPr>
        <p:spPr>
          <a:xfrm>
            <a:off x="734525" y="0"/>
            <a:ext cx="683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32" name="Google Shape;32;p2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1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 txBox="1"/>
          <p:nvPr/>
        </p:nvSpPr>
        <p:spPr>
          <a:xfrm>
            <a:off x="1493975" y="953225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#1 - Volume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Find 1RM(if applicable)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10x10 @ 40% w/ 1:00 TOR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ae81326457_0_0"/>
          <p:cNvSpPr txBox="1"/>
          <p:nvPr>
            <p:ph idx="10" type="dt"/>
          </p:nvPr>
        </p:nvSpPr>
        <p:spPr>
          <a:xfrm>
            <a:off x="734525" y="0"/>
            <a:ext cx="6441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39" name="Google Shape;39;g2ae81326457_0_0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2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g2ae81326457_0_0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#2 - Heavy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3x5 @ 70% w/ 2:30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2x3-4 @ 75% w/ 3:00 TOR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ae81326457_0_6"/>
          <p:cNvSpPr txBox="1"/>
          <p:nvPr>
            <p:ph idx="10" type="dt"/>
          </p:nvPr>
        </p:nvSpPr>
        <p:spPr>
          <a:xfrm>
            <a:off x="734525" y="0"/>
            <a:ext cx="6047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46" name="Google Shape;46;g2ae81326457_0_6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3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2ae81326457_0_6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#3 - Volume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10x8 @ 45% w/ 1:00 TOR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ae81326457_0_12"/>
          <p:cNvSpPr txBox="1"/>
          <p:nvPr>
            <p:ph idx="10" type="dt"/>
          </p:nvPr>
        </p:nvSpPr>
        <p:spPr>
          <a:xfrm>
            <a:off x="734525" y="0"/>
            <a:ext cx="6683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53" name="Google Shape;53;g2ae81326457_0_12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4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g2ae81326457_0_12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#4 - Heavy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3x5 @ 75% w/ 3:00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2x3-4 @ 80% w/ 3:00 TOR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e81326457_0_18"/>
          <p:cNvSpPr txBox="1"/>
          <p:nvPr>
            <p:ph idx="10" type="dt"/>
          </p:nvPr>
        </p:nvSpPr>
        <p:spPr>
          <a:xfrm>
            <a:off x="734525" y="0"/>
            <a:ext cx="6093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60" name="Google Shape;60;g2ae81326457_0_18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5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g2ae81326457_0_18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#5 - Volume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10x6 @ 50% w/ :45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Low Bench Split Squats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5x10(ea) w/ 2:00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Db Deadlifts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5x10 @ 60%+ w/ 1:30 TOR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ae81326457_0_24"/>
          <p:cNvSpPr txBox="1"/>
          <p:nvPr>
            <p:ph idx="10" type="dt"/>
          </p:nvPr>
        </p:nvSpPr>
        <p:spPr>
          <a:xfrm>
            <a:off x="734525" y="0"/>
            <a:ext cx="57753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67" name="Google Shape;67;g2ae81326457_0_24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6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g2ae81326457_0_24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#6 - Heavy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3x3-4 @ 85% w/ 3:00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2x2-3 @ 90% w/ 4:00 TOR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ae81326457_0_30"/>
          <p:cNvSpPr txBox="1"/>
          <p:nvPr>
            <p:ph idx="10" type="dt"/>
          </p:nvPr>
        </p:nvSpPr>
        <p:spPr>
          <a:xfrm>
            <a:off x="734525" y="0"/>
            <a:ext cx="6350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74" name="Google Shape;74;g2ae81326457_0_30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7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g2ae81326457_0_30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#7 - Volume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10x5 @ 55% w/ :45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Low Bench Split Squats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5x8(ea) Up 1 Weight Class w/ 2:00 TOR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Db Deadlifts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Char char="-"/>
            </a:pPr>
            <a:r>
              <a:rPr lang="en-US" sz="4200">
                <a:solidFill>
                  <a:schemeClr val="dk1"/>
                </a:solidFill>
              </a:rPr>
              <a:t>5x8-10 @ 70%+ w/ 2:00 TOR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ae81326457_0_36"/>
          <p:cNvSpPr txBox="1"/>
          <p:nvPr>
            <p:ph idx="10" type="dt"/>
          </p:nvPr>
        </p:nvSpPr>
        <p:spPr>
          <a:xfrm>
            <a:off x="734525" y="0"/>
            <a:ext cx="7243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12 Week Front Squat Cycle</a:t>
            </a:r>
            <a:endParaRPr/>
          </a:p>
        </p:txBody>
      </p:sp>
      <p:sp>
        <p:nvSpPr>
          <p:cNvPr id="81" name="Google Shape;81;g2ae81326457_0_36"/>
          <p:cNvSpPr txBox="1"/>
          <p:nvPr/>
        </p:nvSpPr>
        <p:spPr>
          <a:xfrm>
            <a:off x="9981875" y="-17550"/>
            <a:ext cx="22101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Week </a:t>
            </a:r>
            <a:r>
              <a:rPr lang="en-US" sz="4000"/>
              <a:t>8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ae81326457_0_36"/>
          <p:cNvSpPr txBox="1"/>
          <p:nvPr/>
        </p:nvSpPr>
        <p:spPr>
          <a:xfrm>
            <a:off x="2015525" y="711000"/>
            <a:ext cx="8487900" cy="61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4200">
                <a:solidFill>
                  <a:schemeClr val="dk1"/>
                </a:solidFill>
              </a:rPr>
              <a:t>Cycle #8 - Heavy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Continue Warm Up</a:t>
            </a:r>
            <a:endParaRPr sz="4200">
              <a:solidFill>
                <a:schemeClr val="dk1"/>
              </a:solidFill>
            </a:endParaRPr>
          </a:p>
          <a:p>
            <a:pPr indent="-495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AutoNum type="arabicPeriod"/>
            </a:pPr>
            <a:r>
              <a:rPr lang="en-US" sz="4200">
                <a:solidFill>
                  <a:schemeClr val="dk1"/>
                </a:solidFill>
              </a:rPr>
              <a:t>5x3-5 @ 90% w/ 3-4:00 TOR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4 Master Templat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2020-01-17T00:08:36Z</dcterms:created>
  <dc:creator>Jill Ginsberg</dc:creator>
</cp:coreProperties>
</file>