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Gill Sans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3ZNEbpllN8axmFVnNYeomKr0E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GillSans-regular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GillSans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ae81326457_0_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5" name="Google Shape;85;g2ae81326457_0_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ae81326457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g2ae81326457_0_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ae81326457_0_5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g2ae81326457_0_5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e81326457_0_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g2ae81326457_0_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ae8132645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2ae8132645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e81326457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ae81326457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ae81326457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g2ae81326457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e81326457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g2ae81326457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e81326457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g2ae81326457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ae81326457_0_3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" name="Google Shape;71;g2ae81326457_0_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ae81326457_0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" name="Google Shape;78;g2ae81326457_0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970156"/>
            <a:ext cx="10515600" cy="720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4135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2" type="body"/>
          </p:nvPr>
        </p:nvSpPr>
        <p:spPr>
          <a:xfrm>
            <a:off x="5202044" y="1825625"/>
            <a:ext cx="40088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31320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drawing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44800" y="177800"/>
            <a:ext cx="6502400" cy="650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1">
            <a:alphaModFix amt="40000"/>
          </a:blip>
          <a:srcRect b="0" l="29647" r="34000" t="0"/>
          <a:stretch/>
        </p:blipFill>
        <p:spPr>
          <a:xfrm>
            <a:off x="9211235" y="695828"/>
            <a:ext cx="2980765" cy="546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7"/>
          <p:cNvSpPr/>
          <p:nvPr/>
        </p:nvSpPr>
        <p:spPr>
          <a:xfrm>
            <a:off x="295835" y="0"/>
            <a:ext cx="416859" cy="6858000"/>
          </a:xfrm>
          <a:prstGeom prst="rect">
            <a:avLst/>
          </a:prstGeom>
          <a:solidFill>
            <a:srgbClr val="163A5A">
              <a:alpha val="80000"/>
            </a:srgb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163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ae81326457_0_42"/>
          <p:cNvSpPr txBox="1"/>
          <p:nvPr>
            <p:ph idx="10" type="dt"/>
          </p:nvPr>
        </p:nvSpPr>
        <p:spPr>
          <a:xfrm>
            <a:off x="734525" y="0"/>
            <a:ext cx="6698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88" name="Google Shape;88;g2ae81326457_0_4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9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g2ae81326457_0_42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#9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3x4 @ 80% w/ 3:00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70% &amp; 3:00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Flat Bench Fly/Press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3x8 @ 30%-ish &amp; 2:00 TOR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ae81326457_0_48"/>
          <p:cNvSpPr txBox="1"/>
          <p:nvPr>
            <p:ph idx="10" type="dt"/>
          </p:nvPr>
        </p:nvSpPr>
        <p:spPr>
          <a:xfrm>
            <a:off x="734525" y="0"/>
            <a:ext cx="7395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95" name="Google Shape;95;g2ae81326457_0_48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10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g2ae81326457_0_48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#10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3x3-5 @ 85% w/ 3:00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3x6+ @ 70% &amp; 3:00 TOR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60-70% &amp; 3:00 TOR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e81326457_0_54"/>
          <p:cNvSpPr txBox="1"/>
          <p:nvPr>
            <p:ph idx="10" type="dt"/>
          </p:nvPr>
        </p:nvSpPr>
        <p:spPr>
          <a:xfrm>
            <a:off x="734525" y="0"/>
            <a:ext cx="7031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102" name="Google Shape;102;g2ae81326457_0_54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11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2ae81326457_0_54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#11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2x2-4 @ 100% w/ 4:00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Tricep Press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3x8+ @ 50% &amp; 3:00 TOR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3x8+ @ 60% &amp; 3:00 TOR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ae81326457_0_60"/>
          <p:cNvSpPr txBox="1"/>
          <p:nvPr>
            <p:ph idx="10" type="dt"/>
          </p:nvPr>
        </p:nvSpPr>
        <p:spPr>
          <a:xfrm>
            <a:off x="734525" y="0"/>
            <a:ext cx="766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109" name="Google Shape;109;g2ae81326457_0_6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12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2ae81326457_0_6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#12 -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1RM 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idx="10" type="dt"/>
          </p:nvPr>
        </p:nvSpPr>
        <p:spPr>
          <a:xfrm>
            <a:off x="734525" y="0"/>
            <a:ext cx="6562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32" name="Google Shape;32;p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#1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lang="en-US" sz="3200">
                <a:solidFill>
                  <a:schemeClr val="dk1"/>
                </a:solidFill>
              </a:rPr>
              <a:t>1RM if needed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4x10 @ 50% w/ pause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 w/ Control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1-2 Weight Class &lt; flat bench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1xFailure @ As Close As Possible to decline weight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ae81326457_0_0"/>
          <p:cNvSpPr txBox="1"/>
          <p:nvPr>
            <p:ph idx="10" type="dt"/>
          </p:nvPr>
        </p:nvSpPr>
        <p:spPr>
          <a:xfrm>
            <a:off x="734525" y="0"/>
            <a:ext cx="6668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39" name="Google Shape;39;g2ae81326457_0_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2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ae81326457_0_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#2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4x8 @ 1 Weight Class &gt; last week w/ pause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3x8 @ 2-3 WC &lt; flat bench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 w/ Control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incline weight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e81326457_0_6"/>
          <p:cNvSpPr txBox="1"/>
          <p:nvPr>
            <p:ph idx="10" type="dt"/>
          </p:nvPr>
        </p:nvSpPr>
        <p:spPr>
          <a:xfrm>
            <a:off x="734525" y="0"/>
            <a:ext cx="724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46" name="Google Shape;46;g2ae81326457_0_6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3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2ae81326457_0_6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#3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</a:t>
            </a:r>
            <a:r>
              <a:rPr lang="en-US" sz="3200">
                <a:solidFill>
                  <a:srgbClr val="FF0000"/>
                </a:solidFill>
              </a:rPr>
              <a:t>6</a:t>
            </a:r>
            <a:r>
              <a:rPr lang="en-US" sz="3200">
                <a:solidFill>
                  <a:schemeClr val="dk1"/>
                </a:solidFill>
              </a:rPr>
              <a:t>-8 @ 1 WC &gt; last week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3x6-8 @ 2 WC &lt; flat bench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same weight ^^ &amp; 2:00 TOR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ae81326457_0_12"/>
          <p:cNvSpPr txBox="1"/>
          <p:nvPr>
            <p:ph idx="10" type="dt"/>
          </p:nvPr>
        </p:nvSpPr>
        <p:spPr>
          <a:xfrm>
            <a:off x="734525" y="0"/>
            <a:ext cx="6698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53" name="Google Shape;53;g2ae81326457_0_1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4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2ae81326457_0_12"/>
          <p:cNvSpPr txBox="1"/>
          <p:nvPr/>
        </p:nvSpPr>
        <p:spPr>
          <a:xfrm>
            <a:off x="1924675" y="922925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#4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</a:t>
            </a:r>
            <a:r>
              <a:rPr lang="en-US" sz="3200">
                <a:solidFill>
                  <a:srgbClr val="FF0000"/>
                </a:solidFill>
              </a:rPr>
              <a:t>4</a:t>
            </a:r>
            <a:r>
              <a:rPr lang="en-US" sz="3200">
                <a:solidFill>
                  <a:schemeClr val="dk1"/>
                </a:solidFill>
              </a:rPr>
              <a:t>-6 @ 1 WC &gt; last week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4x6 @ 2 WC &lt; flat bench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same weight ^^ &amp; 2:00 TOR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e81326457_0_18"/>
          <p:cNvSpPr txBox="1"/>
          <p:nvPr>
            <p:ph idx="10" type="dt"/>
          </p:nvPr>
        </p:nvSpPr>
        <p:spPr>
          <a:xfrm>
            <a:off x="734525" y="0"/>
            <a:ext cx="7152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60" name="Google Shape;60;g2ae81326457_0_18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5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ae81326457_0_18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#5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4x8 @ 70% w/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3x6 @ 2 WC &lt; flat bench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Flat Bench Press/Fly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3x6-8 @ 30%-ish &amp; 1:30 TOR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e81326457_0_24"/>
          <p:cNvSpPr txBox="1"/>
          <p:nvPr>
            <p:ph idx="10" type="dt"/>
          </p:nvPr>
        </p:nvSpPr>
        <p:spPr>
          <a:xfrm>
            <a:off x="734525" y="0"/>
            <a:ext cx="6381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67" name="Google Shape;67;g2ae81326457_0_24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6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2ae81326457_0_24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#6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4x6 @ 75% w/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Press/Fly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3x8 @ 30%-ish &amp; 1:30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Flat Bench Close Grip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40-45% &amp; 2:30 TOR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e81326457_0_30"/>
          <p:cNvSpPr txBox="1"/>
          <p:nvPr>
            <p:ph idx="10" type="dt"/>
          </p:nvPr>
        </p:nvSpPr>
        <p:spPr>
          <a:xfrm>
            <a:off x="734525" y="0"/>
            <a:ext cx="6562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Chest Press Cycle</a:t>
            </a:r>
            <a:endParaRPr/>
          </a:p>
        </p:txBody>
      </p:sp>
      <p:sp>
        <p:nvSpPr>
          <p:cNvPr id="74" name="Google Shape;74;g2ae81326457_0_3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7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2ae81326457_0_3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#7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4x4 @ 80% w/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3x6 @ 60%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Tricep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40% &amp; 2:00 TOR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ae81326457_0_36"/>
          <p:cNvSpPr txBox="1"/>
          <p:nvPr>
            <p:ph idx="10" type="dt"/>
          </p:nvPr>
        </p:nvSpPr>
        <p:spPr>
          <a:xfrm>
            <a:off x="734525" y="0"/>
            <a:ext cx="70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 12 Week Chest Press Cycle</a:t>
            </a:r>
            <a:endParaRPr/>
          </a:p>
        </p:txBody>
      </p:sp>
      <p:sp>
        <p:nvSpPr>
          <p:cNvPr id="81" name="Google Shape;81;g2ae81326457_0_36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8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ae81326457_0_36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Cycle #8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Chest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4x6 @ 70% w/ 3:00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Decline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4x6 @ 60% &amp; 2:00 TOR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rabicPeriod"/>
            </a:pPr>
            <a:r>
              <a:rPr b="1" lang="en-US" sz="3200">
                <a:solidFill>
                  <a:schemeClr val="dk1"/>
                </a:solidFill>
              </a:rPr>
              <a:t>Incline Press w/ Pause </a:t>
            </a:r>
            <a:endParaRPr b="1"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-"/>
            </a:pPr>
            <a:r>
              <a:rPr lang="en-US" sz="3200">
                <a:solidFill>
                  <a:schemeClr val="dk1"/>
                </a:solidFill>
              </a:rPr>
              <a:t>2xFailure @ 50% &amp; 2:30 TOR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or4 Master Templat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2020-01-17T00:08:36Z</dcterms:created>
  <dc:creator>Jill Ginsberg</dc:creator>
</cp:coreProperties>
</file>